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>
        <p:scale>
          <a:sx n="66" d="100"/>
          <a:sy n="66" d="100"/>
        </p:scale>
        <p:origin x="-13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05BE2-671C-4062-8B27-0669F97584A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F3498-A1DC-47E4-90C3-C466D50374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8991600" cy="3200399"/>
          </a:xfrm>
        </p:spPr>
        <p:txBody>
          <a:bodyPr>
            <a:normAutofit/>
          </a:bodyPr>
          <a:lstStyle/>
          <a:p>
            <a:r>
              <a:rPr lang="en-US" dirty="0"/>
              <a:t>Who pays commodity taxes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2000" dirty="0" smtClean="0"/>
              <a:t>Evidence from French Reforms, 1987-1999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 smtClean="0"/>
              <a:t>Clément</a:t>
            </a:r>
            <a:r>
              <a:rPr lang="en-US" sz="2000" dirty="0" smtClean="0"/>
              <a:t> </a:t>
            </a:r>
            <a:r>
              <a:rPr lang="en-US" sz="2000" dirty="0" err="1" smtClean="0"/>
              <a:t>Carbonnier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2667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>
                <a:solidFill>
                  <a:srgbClr val="FF0000"/>
                </a:solidFill>
              </a:rPr>
              <a:t>determines the consumer incidence of a change in VAT rates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How does relative elasticity factor in?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And what does it matter?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Robert Klein, M1 PPD, PSE</a:t>
            </a:r>
          </a:p>
          <a:p>
            <a:r>
              <a:rPr lang="en-US" dirty="0" smtClean="0"/>
              <a:t>robert.klein@ens.fr</a:t>
            </a:r>
          </a:p>
          <a:p>
            <a:r>
              <a:rPr lang="en-US" dirty="0" smtClean="0"/>
              <a:t>12 Oct.,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377825" y="47625"/>
          <a:ext cx="8142288" cy="8102600"/>
        </p:xfrm>
        <a:graphic>
          <a:graphicData uri="http://schemas.openxmlformats.org/presentationml/2006/ole">
            <p:oleObj spid="_x0000_s1026" name="Document" r:id="rId3" imgW="5949456" imgH="592114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755775" y="41275"/>
          <a:ext cx="5065713" cy="7099300"/>
        </p:xfrm>
        <a:graphic>
          <a:graphicData uri="http://schemas.openxmlformats.org/presentationml/2006/ole">
            <p:oleObj spid="_x0000_s2050" name="Document" r:id="rId3" imgW="5949456" imgH="833873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90738" y="0"/>
          <a:ext cx="5649445" cy="7924800"/>
        </p:xfrm>
        <a:graphic>
          <a:graphicData uri="http://schemas.openxmlformats.org/presentationml/2006/ole">
            <p:oleObj spid="_x0000_s3076" name="Document" r:id="rId3" imgW="6237542" imgH="90414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0"/>
          <a:ext cx="5224463" cy="7188635"/>
        </p:xfrm>
        <a:graphic>
          <a:graphicData uri="http://schemas.openxmlformats.org/presentationml/2006/ole">
            <p:oleObj spid="_x0000_s4098" name="Document" r:id="rId3" imgW="5949456" imgH="817362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4863" y="0"/>
          <a:ext cx="5299075" cy="6835775"/>
        </p:xfrm>
        <a:graphic>
          <a:graphicData uri="http://schemas.openxmlformats.org/presentationml/2006/ole">
            <p:oleObj spid="_x0000_s5122" name="Document" r:id="rId3" imgW="6337918" imgH="816751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575" y="-14288"/>
          <a:ext cx="8477250" cy="7648576"/>
        </p:xfrm>
        <a:graphic>
          <a:graphicData uri="http://schemas.openxmlformats.org/presentationml/2006/ole">
            <p:oleObj spid="_x0000_s6146" name="Document" r:id="rId3" imgW="8581577" imgH="774361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Office Word Document</vt:lpstr>
      <vt:lpstr>Who pays commodity taxes? Evidence from French Reforms, 1987-1999  Clément Carbonnier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pays commodity taxes? Evidence from French Reforms, 1987-1999  Clément Carbonnier </dc:title>
  <dc:creator>Robert T Klein</dc:creator>
  <cp:lastModifiedBy>Robert T Klein</cp:lastModifiedBy>
  <cp:revision>13</cp:revision>
  <dcterms:created xsi:type="dcterms:W3CDTF">2010-10-12T00:24:44Z</dcterms:created>
  <dcterms:modified xsi:type="dcterms:W3CDTF">2010-10-12T00:59:02Z</dcterms:modified>
</cp:coreProperties>
</file>