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487" r:id="rId9"/>
    <p:sldId id="651" r:id="rId10"/>
    <p:sldId id="652" r:id="rId11"/>
    <p:sldId id="654" r:id="rId12"/>
    <p:sldId id="681" r:id="rId13"/>
    <p:sldId id="655" r:id="rId14"/>
    <p:sldId id="656" r:id="rId15"/>
    <p:sldId id="657" r:id="rId16"/>
    <p:sldId id="658" r:id="rId17"/>
    <p:sldId id="653" r:id="rId18"/>
    <p:sldId id="659" r:id="rId19"/>
    <p:sldId id="680" r:id="rId20"/>
    <p:sldId id="662" r:id="rId21"/>
    <p:sldId id="663" r:id="rId22"/>
    <p:sldId id="660" r:id="rId23"/>
    <p:sldId id="661" r:id="rId24"/>
    <p:sldId id="665" r:id="rId25"/>
    <p:sldId id="666" r:id="rId26"/>
    <p:sldId id="667" r:id="rId27"/>
    <p:sldId id="668" r:id="rId28"/>
    <p:sldId id="669" r:id="rId29"/>
    <p:sldId id="664" r:id="rId30"/>
    <p:sldId id="675" r:id="rId31"/>
    <p:sldId id="670" r:id="rId32"/>
    <p:sldId id="671" r:id="rId33"/>
    <p:sldId id="679" r:id="rId34"/>
    <p:sldId id="479" r:id="rId35"/>
    <p:sldId id="672" r:id="rId36"/>
    <p:sldId id="556" r:id="rId37"/>
    <p:sldId id="673" r:id="rId38"/>
    <p:sldId id="674" r:id="rId39"/>
    <p:sldId id="677" r:id="rId40"/>
    <p:sldId id="678" r:id="rId41"/>
    <p:sldId id="676" r:id="rId42"/>
    <p:sldId id="472" r:id="rId43"/>
    <p:sldId id="476" r:id="rId44"/>
    <p:sldId id="540" r:id="rId45"/>
    <p:sldId id="481" r:id="rId46"/>
    <p:sldId id="482" r:id="rId47"/>
    <p:sldId id="494" r:id="rId48"/>
    <p:sldId id="497" r:id="rId49"/>
    <p:sldId id="506" r:id="rId50"/>
    <p:sldId id="648" r:id="rId51"/>
    <p:sldId id="551" r:id="rId52"/>
    <p:sldId id="552" r:id="rId53"/>
    <p:sldId id="553" r:id="rId54"/>
    <p:sldId id="554" r:id="rId55"/>
    <p:sldId id="575" r:id="rId56"/>
    <p:sldId id="579" r:id="rId57"/>
    <p:sldId id="590" r:id="rId58"/>
    <p:sldId id="591" r:id="rId59"/>
    <p:sldId id="61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smtClean="0"/>
              <a:t>Madrid</a:t>
            </a:r>
            <a:r>
              <a:rPr lang="en-US" sz="3500" smtClean="0"/>
              <a:t>, December </a:t>
            </a:r>
            <a:r>
              <a:rPr lang="en-US" sz="3500" smtClean="0"/>
              <a:t>12 </a:t>
            </a:r>
            <a:r>
              <a:rPr lang="en-US" sz="3500" smtClean="0"/>
              <a:t>2019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inequality: </a:t>
            </a:r>
            <a:r>
              <a:rPr lang="fr-FR" b="1" dirty="0" err="1" smtClean="0"/>
              <a:t>it</a:t>
            </a:r>
            <a:r>
              <a:rPr lang="fr-FR" b="1" dirty="0" smtClean="0"/>
              <a:t>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" y="285050"/>
            <a:ext cx="3881213" cy="608657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2671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(2019)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(2013):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2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121" y="705678"/>
            <a:ext cx="10127974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dirty="0" smtClean="0"/>
              <a:t>The colonial inequality </a:t>
            </a:r>
            <a:r>
              <a:rPr lang="fr-FR" dirty="0" err="1" smtClean="0"/>
              <a:t>peak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17399</TotalTime>
  <Words>1000</Words>
  <Application>Microsoft Office PowerPoint</Application>
  <PresentationFormat>Grand écran</PresentationFormat>
  <Paragraphs>77</Paragraphs>
  <Slides>59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519</cp:revision>
  <dcterms:created xsi:type="dcterms:W3CDTF">2017-12-14T17:44:20Z</dcterms:created>
  <dcterms:modified xsi:type="dcterms:W3CDTF">2019-12-09T19:51:54Z</dcterms:modified>
</cp:coreProperties>
</file>