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84" d="100"/>
          <a:sy n="84" d="100"/>
        </p:scale>
        <p:origin x="86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598F4-CE17-4B1E-85F9-E68E9030F75A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421787-A97A-4C30-BD05-C1E92F70E1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3255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512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8E58CD9-473F-4F00-BAE8-08505D99BB9C}" type="slidenum">
              <a:rPr lang="fr-FR" altLang="fr-FR" smtClean="0"/>
              <a:pPr>
                <a:spcBef>
                  <a:spcPct val="0"/>
                </a:spcBef>
              </a:pPr>
              <a:t>1</a:t>
            </a:fld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830497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0761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931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729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828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791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48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9786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975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721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792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341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5D281-AD53-4AD8-BCE7-92227F81A325}" type="datetimeFigureOut">
              <a:rPr lang="fr-FR" smtClean="0"/>
              <a:t>08/11/2019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47D9A-5FA2-400A-9F8E-3E3D3E3D0C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3503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ctrTitle"/>
          </p:nvPr>
        </p:nvSpPr>
        <p:spPr>
          <a:xfrm>
            <a:off x="258417" y="854764"/>
            <a:ext cx="11658600" cy="172384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fr-FR" b="1" dirty="0" smtClean="0">
                <a:latin typeface="+mn-lt"/>
              </a:rPr>
              <a:t>Capital and Ideology</a:t>
            </a:r>
            <a:br>
              <a:rPr lang="en-US" altLang="fr-FR" b="1" dirty="0" smtClean="0">
                <a:latin typeface="+mn-lt"/>
              </a:rPr>
            </a:br>
            <a:r>
              <a:rPr lang="en-US" altLang="fr-FR" sz="5000" b="1" dirty="0" smtClean="0">
                <a:latin typeface="+mn-lt"/>
              </a:rPr>
              <a:t>Lecture 1. Revolutions and Inequalities, 18</a:t>
            </a:r>
            <a:r>
              <a:rPr lang="en-US" altLang="fr-FR" sz="5000" b="1" baseline="30000" dirty="0" smtClean="0">
                <a:latin typeface="+mn-lt"/>
              </a:rPr>
              <a:t>c</a:t>
            </a:r>
            <a:r>
              <a:rPr lang="en-US" altLang="fr-FR" sz="5000" b="1" dirty="0" smtClean="0">
                <a:latin typeface="+mn-lt"/>
              </a:rPr>
              <a:t>-21</a:t>
            </a:r>
            <a:r>
              <a:rPr lang="en-US" altLang="fr-FR" sz="5000" b="1" baseline="30000" dirty="0" smtClean="0">
                <a:latin typeface="+mn-lt"/>
              </a:rPr>
              <a:t>c</a:t>
            </a:r>
            <a:endParaRPr lang="fr-FR" altLang="fr-FR" sz="5000" b="1" baseline="30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8418" y="3093940"/>
            <a:ext cx="11539330" cy="1537696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3500" dirty="0"/>
              <a:t>Thomas </a:t>
            </a:r>
            <a:r>
              <a:rPr lang="en-US" sz="3500" dirty="0" err="1"/>
              <a:t>Piketty</a:t>
            </a:r>
            <a:endParaRPr lang="en-US" sz="3500" dirty="0"/>
          </a:p>
          <a:p>
            <a:pPr>
              <a:defRPr/>
            </a:pPr>
            <a:r>
              <a:rPr lang="en-US" sz="3500" dirty="0" smtClean="0"/>
              <a:t>Harvard University, Tanner Lectures, April 15 2020</a:t>
            </a:r>
          </a:p>
        </p:txBody>
      </p:sp>
    </p:spTree>
    <p:extLst>
      <p:ext uri="{BB962C8B-B14F-4D97-AF65-F5344CB8AC3E}">
        <p14:creationId xmlns:p14="http://schemas.microsoft.com/office/powerpoint/2010/main" val="43006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Grand écran</PresentationFormat>
  <Paragraphs>4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MS PGothic</vt:lpstr>
      <vt:lpstr>Arial</vt:lpstr>
      <vt:lpstr>Calibri</vt:lpstr>
      <vt:lpstr>Calibri Light</vt:lpstr>
      <vt:lpstr>Thème Office</vt:lpstr>
      <vt:lpstr>Capital and Ideology Lecture 1. Revolutions and Inequalities, 18c-21c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Capital and Ideology Lecture 1. Revolutions and Inequalities, 18c-21c</dc:title>
  <dc:creator>Thomas Piketty</dc:creator>
  <cp:lastModifiedBy>Thomas Piketty</cp:lastModifiedBy>
  <cp:revision>2</cp:revision>
  <dcterms:created xsi:type="dcterms:W3CDTF">2019-11-08T12:49:33Z</dcterms:created>
  <dcterms:modified xsi:type="dcterms:W3CDTF">2019-11-08T12:51:02Z</dcterms:modified>
</cp:coreProperties>
</file>