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8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598F4-CE17-4B1E-85F9-E68E9030F75A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21787-A97A-4C30-BD05-C1E92F70E1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2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1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E58CD9-473F-4F00-BAE8-08505D99BB9C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830497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76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3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2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28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9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78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75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72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79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4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50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258417" y="854764"/>
            <a:ext cx="11658600" cy="172384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b="1" dirty="0" smtClean="0">
                <a:latin typeface="+mn-lt"/>
              </a:rPr>
              <a:t>Capital and </a:t>
            </a:r>
            <a:r>
              <a:rPr lang="en-US" altLang="fr-FR" b="1" dirty="0" smtClean="0">
                <a:latin typeface="+mn-lt"/>
              </a:rPr>
              <a:t>Ideology</a:t>
            </a:r>
            <a:br>
              <a:rPr lang="en-US" altLang="fr-FR" b="1" dirty="0" smtClean="0">
                <a:latin typeface="+mn-lt"/>
              </a:rPr>
            </a:br>
            <a:r>
              <a:rPr lang="en-US" altLang="fr-FR" sz="4700" b="1" dirty="0" smtClean="0">
                <a:latin typeface="+mn-lt"/>
              </a:rPr>
              <a:t>Lecture 2. Towards Participatory Socialism</a:t>
            </a:r>
            <a:endParaRPr lang="fr-FR" altLang="fr-FR" sz="4700" b="1" baseline="30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8418" y="3093940"/>
            <a:ext cx="11539330" cy="1537696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500" dirty="0"/>
              <a:t>Thomas </a:t>
            </a:r>
            <a:r>
              <a:rPr lang="en-US" sz="3500" dirty="0" err="1"/>
              <a:t>Piketty</a:t>
            </a:r>
            <a:endParaRPr lang="en-US" sz="3500" dirty="0"/>
          </a:p>
          <a:p>
            <a:pPr>
              <a:defRPr/>
            </a:pPr>
            <a:r>
              <a:rPr lang="en-US" sz="3500" dirty="0" smtClean="0"/>
              <a:t>Harvard University, Tanner Lectures, April 16</a:t>
            </a:r>
            <a:r>
              <a:rPr lang="en-US" sz="3500" dirty="0" smtClean="0"/>
              <a:t> </a:t>
            </a:r>
            <a:r>
              <a:rPr lang="en-US" sz="3500" dirty="0" smtClean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4300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Grand écran</PresentationFormat>
  <Paragraphs>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MS PGothic</vt:lpstr>
      <vt:lpstr>Arial</vt:lpstr>
      <vt:lpstr>Calibri</vt:lpstr>
      <vt:lpstr>Calibri Light</vt:lpstr>
      <vt:lpstr>Thème Office</vt:lpstr>
      <vt:lpstr>Capital and Ideology Lecture 2. Towards Participatory Socialism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and Ideology Lecture 1. Revolutions and Inequalities, 18c-21c</dc:title>
  <dc:creator>Thomas Piketty</dc:creator>
  <cp:lastModifiedBy>Thomas Piketty</cp:lastModifiedBy>
  <cp:revision>2</cp:revision>
  <dcterms:created xsi:type="dcterms:W3CDTF">2019-11-08T12:49:33Z</dcterms:created>
  <dcterms:modified xsi:type="dcterms:W3CDTF">2019-11-08T12:51:51Z</dcterms:modified>
</cp:coreProperties>
</file>