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69" r:id="rId2"/>
    <p:sldId id="468" r:id="rId3"/>
    <p:sldId id="470" r:id="rId4"/>
    <p:sldId id="739" r:id="rId5"/>
    <p:sldId id="915" r:id="rId6"/>
    <p:sldId id="916" r:id="rId7"/>
    <p:sldId id="507" r:id="rId8"/>
    <p:sldId id="976" r:id="rId9"/>
    <p:sldId id="982" r:id="rId10"/>
    <p:sldId id="506" r:id="rId11"/>
    <p:sldId id="519" r:id="rId12"/>
    <p:sldId id="922" r:id="rId13"/>
    <p:sldId id="978" r:id="rId14"/>
    <p:sldId id="977" r:id="rId15"/>
    <p:sldId id="979" r:id="rId16"/>
    <p:sldId id="984" r:id="rId17"/>
    <p:sldId id="966" r:id="rId18"/>
    <p:sldId id="921" r:id="rId19"/>
    <p:sldId id="933" r:id="rId20"/>
    <p:sldId id="553" r:id="rId21"/>
    <p:sldId id="962" r:id="rId22"/>
    <p:sldId id="961" r:id="rId23"/>
    <p:sldId id="531" r:id="rId24"/>
    <p:sldId id="551" r:id="rId25"/>
    <p:sldId id="925" r:id="rId26"/>
    <p:sldId id="924" r:id="rId27"/>
    <p:sldId id="923" r:id="rId28"/>
    <p:sldId id="980" r:id="rId29"/>
    <p:sldId id="564" r:id="rId30"/>
    <p:sldId id="917" r:id="rId31"/>
    <p:sldId id="860" r:id="rId32"/>
    <p:sldId id="949" r:id="rId33"/>
    <p:sldId id="950" r:id="rId34"/>
    <p:sldId id="858" r:id="rId35"/>
    <p:sldId id="879" r:id="rId36"/>
    <p:sldId id="929" r:id="rId37"/>
    <p:sldId id="932" r:id="rId38"/>
    <p:sldId id="947" r:id="rId39"/>
    <p:sldId id="953" r:id="rId40"/>
    <p:sldId id="926" r:id="rId41"/>
    <p:sldId id="981" r:id="rId42"/>
    <p:sldId id="959" r:id="rId43"/>
    <p:sldId id="824" r:id="rId44"/>
    <p:sldId id="958" r:id="rId45"/>
    <p:sldId id="823" r:id="rId46"/>
    <p:sldId id="825" r:id="rId47"/>
    <p:sldId id="760" r:id="rId48"/>
    <p:sldId id="759" r:id="rId49"/>
    <p:sldId id="935" r:id="rId50"/>
    <p:sldId id="956" r:id="rId51"/>
    <p:sldId id="955" r:id="rId52"/>
    <p:sldId id="963" r:id="rId53"/>
    <p:sldId id="951" r:id="rId54"/>
    <p:sldId id="965" r:id="rId55"/>
    <p:sldId id="928" r:id="rId56"/>
    <p:sldId id="936" r:id="rId57"/>
    <p:sldId id="938" r:id="rId58"/>
    <p:sldId id="937" r:id="rId59"/>
    <p:sldId id="939" r:id="rId60"/>
    <p:sldId id="940" r:id="rId61"/>
    <p:sldId id="944" r:id="rId62"/>
    <p:sldId id="975" r:id="rId63"/>
    <p:sldId id="983" r:id="rId64"/>
    <p:sldId id="967" r:id="rId65"/>
    <p:sldId id="948" r:id="rId66"/>
    <p:sldId id="968"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04/02/2020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Bamako, </a:t>
            </a:r>
            <a:r>
              <a:rPr lang="en-US" sz="3500" smtClean="0"/>
              <a:t>20 février</a:t>
            </a:r>
            <a:r>
              <a:rPr lang="en-US" sz="3500" smtClean="0"/>
              <a:t> 2020</a:t>
            </a:r>
            <a:endParaRPr lang="en-US" sz="3500" dirty="0" smtClean="0"/>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387557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65818" y="0"/>
            <a:ext cx="10660364" cy="6858000"/>
          </a:xfrm>
          <a:prstGeom prst="rect">
            <a:avLst/>
          </a:prstGeom>
        </p:spPr>
      </p:pic>
    </p:spTree>
    <p:extLst>
      <p:ext uri="{BB962C8B-B14F-4D97-AF65-F5344CB8AC3E}">
        <p14:creationId xmlns:p14="http://schemas.microsoft.com/office/powerpoint/2010/main" val="400189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21" y="0"/>
            <a:ext cx="10772758" cy="6858000"/>
          </a:xfrm>
          <a:prstGeom prst="rect">
            <a:avLst/>
          </a:prstGeom>
        </p:spPr>
      </p:pic>
    </p:spTree>
    <p:extLst>
      <p:ext uri="{BB962C8B-B14F-4D97-AF65-F5344CB8AC3E}">
        <p14:creationId xmlns:p14="http://schemas.microsoft.com/office/powerpoint/2010/main" val="1859128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00332" y="0"/>
            <a:ext cx="10991335" cy="6858000"/>
          </a:xfrm>
          <a:prstGeom prst="rect">
            <a:avLst/>
          </a:prstGeom>
        </p:spPr>
      </p:pic>
    </p:spTree>
    <p:extLst>
      <p:ext uri="{BB962C8B-B14F-4D97-AF65-F5344CB8AC3E}">
        <p14:creationId xmlns:p14="http://schemas.microsoft.com/office/powerpoint/2010/main" val="226532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99891" y="0"/>
            <a:ext cx="10792217" cy="6858000"/>
          </a:xfrm>
          <a:prstGeom prst="rect">
            <a:avLst/>
          </a:prstGeom>
        </p:spPr>
      </p:pic>
    </p:spTree>
    <p:extLst>
      <p:ext uri="{BB962C8B-B14F-4D97-AF65-F5344CB8AC3E}">
        <p14:creationId xmlns:p14="http://schemas.microsoft.com/office/powerpoint/2010/main" val="196249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83004" y="0"/>
            <a:ext cx="10825992" cy="6858000"/>
          </a:xfrm>
          <a:prstGeom prst="rect">
            <a:avLst/>
          </a:prstGeom>
        </p:spPr>
      </p:pic>
    </p:spTree>
    <p:extLst>
      <p:ext uri="{BB962C8B-B14F-4D97-AF65-F5344CB8AC3E}">
        <p14:creationId xmlns:p14="http://schemas.microsoft.com/office/powerpoint/2010/main" val="51653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a:t>
            </a:r>
            <a:r>
              <a:rPr lang="fr-FR" sz="3100" b="1" dirty="0" smtClean="0">
                <a:cs typeface="Arial" panose="020B0604020202020204" pitchFamily="34" charset="0"/>
              </a:rPr>
              <a:t>trajectoire alternative: </a:t>
            </a:r>
            <a:r>
              <a:rPr lang="fr-FR" sz="3100" b="1" dirty="0">
                <a:cs typeface="Arial" panose="020B0604020202020204" pitchFamily="34" charset="0"/>
              </a:rPr>
              <a:t>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 et s’appuyer sur l’internationalisme.       Le repli nationaliste est la voie la plus facile mais ne résoudra rien.</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1720115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trajectoire alternative: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5726" y="0"/>
            <a:ext cx="10640548" cy="6858000"/>
          </a:xfrm>
          <a:prstGeom prst="rect">
            <a:avLst/>
          </a:prstGeom>
        </p:spPr>
      </p:pic>
    </p:spTree>
    <p:extLst>
      <p:ext uri="{BB962C8B-B14F-4D97-AF65-F5344CB8AC3E}">
        <p14:creationId xmlns:p14="http://schemas.microsoft.com/office/powerpoint/2010/main" val="763615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18491" y="0"/>
            <a:ext cx="11355018" cy="6858000"/>
          </a:xfrm>
          <a:prstGeom prst="rect">
            <a:avLst/>
          </a:prstGeom>
        </p:spPr>
      </p:pic>
    </p:spTree>
    <p:extLst>
      <p:ext uri="{BB962C8B-B14F-4D97-AF65-F5344CB8AC3E}">
        <p14:creationId xmlns:p14="http://schemas.microsoft.com/office/powerpoint/2010/main" val="1378651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62651" y="0"/>
            <a:ext cx="10666697" cy="6858000"/>
          </a:xfrm>
          <a:prstGeom prst="rect">
            <a:avLst/>
          </a:prstGeom>
        </p:spPr>
      </p:pic>
    </p:spTree>
    <p:extLst>
      <p:ext uri="{BB962C8B-B14F-4D97-AF65-F5344CB8AC3E}">
        <p14:creationId xmlns:p14="http://schemas.microsoft.com/office/powerpoint/2010/main" val="2205662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9846" y="0"/>
            <a:ext cx="11312307" cy="6858000"/>
          </a:xfrm>
          <a:prstGeom prst="rect">
            <a:avLst/>
          </a:prstGeom>
        </p:spPr>
      </p:pic>
    </p:spTree>
    <p:extLst>
      <p:ext uri="{BB962C8B-B14F-4D97-AF65-F5344CB8AC3E}">
        <p14:creationId xmlns:p14="http://schemas.microsoft.com/office/powerpoint/2010/main" val="11150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81151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12126" y="0"/>
            <a:ext cx="10967748" cy="6858000"/>
          </a:xfrm>
          <a:prstGeom prst="rect">
            <a:avLst/>
          </a:prstGeom>
        </p:spPr>
      </p:pic>
    </p:spTree>
    <p:extLst>
      <p:ext uri="{BB962C8B-B14F-4D97-AF65-F5344CB8AC3E}">
        <p14:creationId xmlns:p14="http://schemas.microsoft.com/office/powerpoint/2010/main" val="3379400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18544</TotalTime>
  <Words>775</Words>
  <Application>Microsoft Office PowerPoint</Application>
  <PresentationFormat>Grand écran</PresentationFormat>
  <Paragraphs>78</Paragraphs>
  <Slides>66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66</vt:i4>
      </vt:variant>
    </vt:vector>
  </HeadingPairs>
  <TitlesOfParts>
    <vt:vector size="71"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747</cp:revision>
  <dcterms:created xsi:type="dcterms:W3CDTF">2017-12-14T17:44:20Z</dcterms:created>
  <dcterms:modified xsi:type="dcterms:W3CDTF">2020-02-04T11:11:14Z</dcterms:modified>
</cp:coreProperties>
</file>