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468" r:id="rId3"/>
    <p:sldId id="470" r:id="rId4"/>
    <p:sldId id="739" r:id="rId5"/>
    <p:sldId id="915" r:id="rId6"/>
    <p:sldId id="916" r:id="rId7"/>
    <p:sldId id="507" r:id="rId8"/>
    <p:sldId id="519" r:id="rId9"/>
    <p:sldId id="922" r:id="rId10"/>
    <p:sldId id="506" r:id="rId11"/>
    <p:sldId id="921" r:id="rId12"/>
    <p:sldId id="553" r:id="rId13"/>
    <p:sldId id="555" r:id="rId14"/>
    <p:sldId id="554" r:id="rId15"/>
    <p:sldId id="531" r:id="rId16"/>
    <p:sldId id="551" r:id="rId17"/>
    <p:sldId id="925" r:id="rId18"/>
    <p:sldId id="924" r:id="rId19"/>
    <p:sldId id="923" r:id="rId20"/>
    <p:sldId id="564" r:id="rId21"/>
    <p:sldId id="917" r:id="rId22"/>
    <p:sldId id="557" r:id="rId23"/>
    <p:sldId id="860" r:id="rId24"/>
    <p:sldId id="858" r:id="rId25"/>
    <p:sldId id="879" r:id="rId26"/>
    <p:sldId id="926" r:id="rId27"/>
    <p:sldId id="927" r:id="rId28"/>
    <p:sldId id="823" r:id="rId29"/>
    <p:sldId id="824" r:id="rId30"/>
    <p:sldId id="825" r:id="rId31"/>
    <p:sldId id="760" r:id="rId32"/>
    <p:sldId id="75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16/09/2019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16/09/2019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16/09/2019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16/09/2019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Strasbourg, 15 </a:t>
            </a:r>
            <a:r>
              <a:rPr lang="en-US" sz="3500" dirty="0" err="1" smtClean="0"/>
              <a:t>septembre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 </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3136856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280794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22178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3182" y="715616"/>
            <a:ext cx="10296939" cy="5615609"/>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faire circuler le pouvoir et la propriété privée en la limitant à une ampleur raisonnable</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47744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0"/>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616225"/>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174" y="405115"/>
            <a:ext cx="11698356" cy="6065134"/>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et la sacralisation de la propriété au 19</a:t>
            </a:r>
            <a:r>
              <a:rPr lang="fr-FR" b="1" baseline="30000" dirty="0" smtClean="0"/>
              <a:t>e</a:t>
            </a:r>
            <a:r>
              <a:rPr lang="fr-FR" b="1" dirty="0" smtClean="0"/>
              <a:t> siècle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smtClean="0"/>
              <a:t>1. L’échec de la Révolution française et la sacralisation de la propriété au 19</a:t>
            </a:r>
            <a:r>
              <a:rPr lang="fr-FR" b="1" baseline="30000" dirty="0" smtClean="0"/>
              <a:t>e</a:t>
            </a:r>
            <a:r>
              <a:rPr lang="fr-FR" b="1" dirty="0" smtClean="0"/>
              <a:t> siècle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18284</TotalTime>
  <Words>701</Words>
  <Application>Microsoft Office PowerPoint</Application>
  <PresentationFormat>Grand écran</PresentationFormat>
  <Paragraphs>74</Paragraphs>
  <Slides>32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690</cp:revision>
  <dcterms:created xsi:type="dcterms:W3CDTF">2017-12-14T17:44:20Z</dcterms:created>
  <dcterms:modified xsi:type="dcterms:W3CDTF">2019-09-16T06:38:07Z</dcterms:modified>
</cp:coreProperties>
</file>