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9" r:id="rId2"/>
    <p:sldId id="468" r:id="rId3"/>
    <p:sldId id="470" r:id="rId4"/>
    <p:sldId id="739" r:id="rId5"/>
    <p:sldId id="915" r:id="rId6"/>
    <p:sldId id="916" r:id="rId7"/>
    <p:sldId id="507" r:id="rId8"/>
    <p:sldId id="519" r:id="rId9"/>
    <p:sldId id="922" r:id="rId10"/>
    <p:sldId id="506" r:id="rId11"/>
    <p:sldId id="928" r:id="rId12"/>
    <p:sldId id="931" r:id="rId13"/>
    <p:sldId id="921" r:id="rId14"/>
    <p:sldId id="553" r:id="rId15"/>
    <p:sldId id="555" r:id="rId16"/>
    <p:sldId id="554" r:id="rId17"/>
    <p:sldId id="531" r:id="rId18"/>
    <p:sldId id="551" r:id="rId19"/>
    <p:sldId id="925" r:id="rId20"/>
    <p:sldId id="924" r:id="rId21"/>
    <p:sldId id="923" r:id="rId22"/>
    <p:sldId id="564" r:id="rId23"/>
    <p:sldId id="917" r:id="rId24"/>
    <p:sldId id="557" r:id="rId25"/>
    <p:sldId id="860" r:id="rId26"/>
    <p:sldId id="858" r:id="rId27"/>
    <p:sldId id="879" r:id="rId28"/>
    <p:sldId id="929" r:id="rId29"/>
    <p:sldId id="932" r:id="rId30"/>
    <p:sldId id="926" r:id="rId31"/>
    <p:sldId id="823" r:id="rId32"/>
    <p:sldId id="824" r:id="rId33"/>
    <p:sldId id="825" r:id="rId34"/>
    <p:sldId id="760" r:id="rId35"/>
    <p:sldId id="759"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23/09/2019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23/09/2019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23/09/2019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23/09/2019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23/09/2019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23/09/2019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23/09/2019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23/09/2019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23/09/2019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23/09/2019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23/09/2019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23/09/2019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23/09/2019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dirty="0" smtClean="0"/>
              <a:t>Rennes, Champs </a:t>
            </a:r>
            <a:r>
              <a:rPr lang="en-US" sz="3500" dirty="0" err="1" smtClean="0"/>
              <a:t>Libres</a:t>
            </a:r>
            <a:r>
              <a:rPr lang="en-US" sz="3500" dirty="0" smtClean="0"/>
              <a:t>, 28 </a:t>
            </a:r>
            <a:r>
              <a:rPr lang="en-US" sz="3500" dirty="0" err="1" smtClean="0"/>
              <a:t>septembre</a:t>
            </a:r>
            <a:r>
              <a:rPr lang="en-US" sz="3500" dirty="0" smtClean="0"/>
              <a:t> 2019</a:t>
            </a:r>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2643931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64387" y="0"/>
            <a:ext cx="11063225" cy="6858000"/>
          </a:xfrm>
          <a:prstGeom prst="rect">
            <a:avLst/>
          </a:prstGeom>
        </p:spPr>
      </p:pic>
    </p:spTree>
    <p:extLst>
      <p:ext uri="{BB962C8B-B14F-4D97-AF65-F5344CB8AC3E}">
        <p14:creationId xmlns:p14="http://schemas.microsoft.com/office/powerpoint/2010/main" val="2112792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inégalités </a:t>
            </a:r>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3136856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280794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identitaires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22178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1876017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977" y="0"/>
            <a:ext cx="11788045" cy="6858000"/>
          </a:xfrm>
          <a:prstGeom prst="rect">
            <a:avLst/>
          </a:prstGeom>
        </p:spPr>
      </p:pic>
    </p:spTree>
    <p:extLst>
      <p:ext uri="{BB962C8B-B14F-4D97-AF65-F5344CB8AC3E}">
        <p14:creationId xmlns:p14="http://schemas.microsoft.com/office/powerpoint/2010/main" val="3273489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0"/>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616225"/>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5252" y="447261"/>
            <a:ext cx="11161644" cy="6152321"/>
          </a:xfrm>
        </p:spPr>
        <p:txBody>
          <a:bodyPr>
            <a:normAutofit lnSpcReduction="10000"/>
          </a:bodyPr>
          <a:lstStyle/>
          <a:p>
            <a:pPr marL="0" indent="0">
              <a:buNone/>
            </a:pPr>
            <a:r>
              <a:rPr lang="fr-FR" b="1" dirty="0" smtClean="0">
                <a:cs typeface="Arial" panose="020B0604020202020204" pitchFamily="34" charset="0"/>
              </a:rPr>
              <a:t>4</a:t>
            </a:r>
            <a:r>
              <a:rPr lang="fr-FR" b="1" dirty="0">
                <a:cs typeface="Arial" panose="020B0604020202020204" pitchFamily="34" charset="0"/>
              </a:rPr>
              <a:t>. Pistes pour une sortie de crise apaisée: le social-fédéralisme et le socialisme participatif</a:t>
            </a:r>
            <a:endParaRPr lang="fr-FR" b="1" dirty="0"/>
          </a:p>
          <a:p>
            <a:pPr marL="0" indent="0">
              <a:buNone/>
            </a:pPr>
            <a:endParaRPr lang="fr-FR" b="1" dirty="0" smtClean="0"/>
          </a:p>
          <a:p>
            <a:r>
              <a:rPr lang="fr-FR" dirty="0" smtClean="0"/>
              <a:t>Pour résoudre les défis climatiques et inégalitaires, il faut dépasser le capitalisme et la sacralisation de la propriété privée (sur les ressources naturelles, les connaissances, etc.)</a:t>
            </a:r>
          </a:p>
          <a:p>
            <a:pPr marL="0" indent="0">
              <a:buNone/>
            </a:pPr>
            <a:endParaRPr lang="fr-FR" dirty="0" smtClean="0"/>
          </a:p>
          <a:p>
            <a:r>
              <a:rPr lang="fr-FR" b="1" dirty="0" smtClean="0"/>
              <a:t>Propriété sociale et temporaire</a:t>
            </a:r>
            <a:r>
              <a:rPr lang="fr-FR" dirty="0" smtClean="0"/>
              <a:t>: équilibrer les droits des propriétaires par ceux des </a:t>
            </a:r>
            <a:r>
              <a:rPr lang="fr-FR" dirty="0" smtClean="0"/>
              <a:t>salariés (généralisation de la cogestion), </a:t>
            </a:r>
            <a:r>
              <a:rPr lang="fr-FR" dirty="0" smtClean="0"/>
              <a:t>faire circuler le pouvoir et la </a:t>
            </a:r>
            <a:r>
              <a:rPr lang="fr-FR" dirty="0" smtClean="0"/>
              <a:t>propriété privée (héritage pour tous à 120 000 euros), limiter l’accumulation individuelle à une ampleur raisonnable (sur la base des expériences historiques)</a:t>
            </a:r>
            <a:endParaRPr lang="fr-FR" dirty="0" smtClean="0"/>
          </a:p>
          <a:p>
            <a:r>
              <a:rPr lang="fr-FR" b="1" dirty="0" smtClean="0"/>
              <a:t>Justice éducative</a:t>
            </a:r>
            <a:r>
              <a:rPr lang="fr-FR" dirty="0" smtClean="0"/>
              <a:t> réelle et vérifiable</a:t>
            </a:r>
          </a:p>
          <a:p>
            <a:r>
              <a:rPr lang="fr-FR" b="1" dirty="0" smtClean="0"/>
              <a:t>Social-fédéralisme</a:t>
            </a:r>
            <a:r>
              <a:rPr lang="fr-FR"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357" y="258418"/>
            <a:ext cx="11698356" cy="6231835"/>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la sacralisation de la propriété au 19</a:t>
            </a:r>
            <a:r>
              <a:rPr lang="fr-FR" b="1" baseline="30000" dirty="0" smtClean="0"/>
              <a:t>e</a:t>
            </a:r>
            <a:r>
              <a:rPr lang="fr-FR" b="1" dirty="0" smtClean="0"/>
              <a:t> siècle, le sommet inégalitaire colonial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sortie de crise apaisée: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5287618"/>
          </a:xfrm>
        </p:spPr>
        <p:txBody>
          <a:bodyPr>
            <a:normAutofit/>
          </a:bodyPr>
          <a:lstStyle/>
          <a:p>
            <a:pPr marL="0" indent="0">
              <a:buNone/>
            </a:pPr>
            <a:r>
              <a:rPr lang="fr-FR" b="1" dirty="0" smtClean="0"/>
              <a:t>1. L’échec de la Révolution française et la sacralisation de la propriété au 19</a:t>
            </a:r>
            <a:r>
              <a:rPr lang="fr-FR" b="1" baseline="30000" dirty="0" smtClean="0"/>
              <a:t>e</a:t>
            </a:r>
            <a:r>
              <a:rPr lang="fr-FR" b="1" dirty="0" smtClean="0"/>
              <a:t> siècle </a:t>
            </a:r>
          </a:p>
          <a:p>
            <a:endParaRPr lang="fr-FR" b="1" dirty="0" smtClean="0"/>
          </a:p>
          <a:p>
            <a:r>
              <a:rPr lang="fr-FR" dirty="0" smtClean="0"/>
              <a:t>La Révolution proclame 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r>
              <a:rPr lang="fr-FR" dirty="0" smtClean="0"/>
              <a:t>Le sommet inégalitaire colonial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18342</TotalTime>
  <Words>735</Words>
  <Application>Microsoft Office PowerPoint</Application>
  <PresentationFormat>Grand écran</PresentationFormat>
  <Paragraphs>75</Paragraphs>
  <Slides>35</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35</vt:i4>
      </vt:variant>
    </vt:vector>
  </HeadingPairs>
  <TitlesOfParts>
    <vt:vector size="40"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696</cp:revision>
  <dcterms:created xsi:type="dcterms:W3CDTF">2017-12-14T17:44:20Z</dcterms:created>
  <dcterms:modified xsi:type="dcterms:W3CDTF">2019-09-23T09:14:15Z</dcterms:modified>
</cp:coreProperties>
</file>