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9" r:id="rId2"/>
    <p:sldId id="468" r:id="rId3"/>
    <p:sldId id="470" r:id="rId4"/>
    <p:sldId id="739" r:id="rId5"/>
    <p:sldId id="915" r:id="rId6"/>
    <p:sldId id="916" r:id="rId7"/>
    <p:sldId id="507" r:id="rId8"/>
    <p:sldId id="506" r:id="rId9"/>
    <p:sldId id="519" r:id="rId10"/>
    <p:sldId id="922" r:id="rId11"/>
    <p:sldId id="921" r:id="rId12"/>
    <p:sldId id="933" r:id="rId13"/>
    <p:sldId id="553" r:id="rId14"/>
    <p:sldId id="962" r:id="rId15"/>
    <p:sldId id="961" r:id="rId16"/>
    <p:sldId id="531" r:id="rId17"/>
    <p:sldId id="551" r:id="rId18"/>
    <p:sldId id="925" r:id="rId19"/>
    <p:sldId id="924" r:id="rId20"/>
    <p:sldId id="923" r:id="rId21"/>
    <p:sldId id="564" r:id="rId22"/>
    <p:sldId id="917" r:id="rId23"/>
    <p:sldId id="860" r:id="rId24"/>
    <p:sldId id="949" r:id="rId25"/>
    <p:sldId id="950" r:id="rId26"/>
    <p:sldId id="858" r:id="rId27"/>
    <p:sldId id="879" r:id="rId28"/>
    <p:sldId id="929" r:id="rId29"/>
    <p:sldId id="932" r:id="rId30"/>
    <p:sldId id="947" r:id="rId31"/>
    <p:sldId id="953" r:id="rId32"/>
    <p:sldId id="926" r:id="rId33"/>
    <p:sldId id="959" r:id="rId34"/>
    <p:sldId id="824" r:id="rId35"/>
    <p:sldId id="958" r:id="rId36"/>
    <p:sldId id="823" r:id="rId37"/>
    <p:sldId id="825" r:id="rId38"/>
    <p:sldId id="760" r:id="rId39"/>
    <p:sldId id="759" r:id="rId40"/>
    <p:sldId id="935" r:id="rId41"/>
    <p:sldId id="956" r:id="rId42"/>
    <p:sldId id="955" r:id="rId43"/>
    <p:sldId id="963" r:id="rId44"/>
    <p:sldId id="951" r:id="rId45"/>
    <p:sldId id="965" r:id="rId46"/>
    <p:sldId id="934" r:id="rId47"/>
    <p:sldId id="931" r:id="rId48"/>
    <p:sldId id="928" r:id="rId49"/>
    <p:sldId id="936" r:id="rId50"/>
    <p:sldId id="938" r:id="rId51"/>
    <p:sldId id="937" r:id="rId52"/>
    <p:sldId id="939" r:id="rId53"/>
    <p:sldId id="940" r:id="rId54"/>
    <p:sldId id="943" r:id="rId55"/>
    <p:sldId id="944" r:id="rId56"/>
    <p:sldId id="952" r:id="rId57"/>
    <p:sldId id="948" r:id="rId58"/>
    <p:sldId id="954"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05/10/2019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05/10/2019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05/10/2019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05/10/2019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05/10/2019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smtClean="0"/>
              <a:t>Blois, 12 </a:t>
            </a:r>
            <a:r>
              <a:rPr lang="en-US" sz="3500" dirty="0" err="1" smtClean="0"/>
              <a:t>octobre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fontScale="92500" lnSpcReduction="20000"/>
          </a:bodyPr>
          <a:lstStyle/>
          <a:p>
            <a:pPr marL="0" indent="0">
              <a:buNone/>
            </a:pPr>
            <a:r>
              <a:rPr lang="fr-FR" sz="3100" b="1" dirty="0" smtClean="0">
                <a:cs typeface="Arial" panose="020B0604020202020204" pitchFamily="34" charset="0"/>
              </a:rPr>
              <a:t>4</a:t>
            </a:r>
            <a:r>
              <a:rPr lang="fr-FR" sz="3100" b="1" dirty="0">
                <a:cs typeface="Arial" panose="020B0604020202020204" pitchFamily="34" charset="0"/>
              </a:rPr>
              <a:t>. Pistes pour une sortie de crise apaisée: le social-fédéralisme et le socialisme participatif</a:t>
            </a:r>
            <a:endParaRPr lang="fr-FR" sz="3100" b="1" dirty="0"/>
          </a:p>
          <a:p>
            <a:pPr marL="0" indent="0">
              <a:buNone/>
            </a:pPr>
            <a:endParaRPr lang="fr-FR" sz="3100" b="1" dirty="0" smtClean="0"/>
          </a:p>
          <a:p>
            <a:r>
              <a:rPr lang="fr-FR" sz="3100" dirty="0" smtClean="0"/>
              <a:t>Pour résoudre les défis climatiques et inégalitaires, il faut dépasser le capitalisme et la sacralisation de la propriété privée (sur les ressources naturelles, les connaissances, etc</a:t>
            </a:r>
            <a:r>
              <a:rPr lang="fr-FR" sz="3100" dirty="0" smtClean="0"/>
              <a:t>.)</a:t>
            </a:r>
          </a:p>
          <a:p>
            <a:pPr marL="0" indent="0">
              <a:buNone/>
            </a:pPr>
            <a:endParaRPr lang="fr-FR" sz="3100" b="1" dirty="0" smtClean="0"/>
          </a:p>
          <a:p>
            <a:r>
              <a:rPr lang="fr-FR" sz="3100" b="1" dirty="0"/>
              <a:t>Justice éducative</a:t>
            </a:r>
            <a:r>
              <a:rPr lang="fr-FR" sz="3100" dirty="0"/>
              <a:t> réelle et vérifiable</a:t>
            </a:r>
          </a:p>
          <a:p>
            <a:r>
              <a:rPr lang="fr-FR" sz="3100" b="1" dirty="0" smtClean="0"/>
              <a:t>Propriété </a:t>
            </a:r>
            <a:r>
              <a:rPr lang="fr-FR" sz="3100" b="1" dirty="0" smtClean="0"/>
              <a:t>sociale et temporaire</a:t>
            </a:r>
            <a:r>
              <a:rPr lang="fr-FR" sz="3100"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sz="3100" b="1" dirty="0" smtClean="0"/>
              <a:t>Social-fédéralisme</a:t>
            </a:r>
            <a:r>
              <a:rPr lang="fr-FR" sz="3100"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1601562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235458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2950" y="0"/>
            <a:ext cx="11666099" cy="6858000"/>
          </a:xfrm>
          <a:prstGeom prst="rect">
            <a:avLst/>
          </a:prstGeom>
        </p:spPr>
      </p:pic>
    </p:spTree>
    <p:extLst>
      <p:ext uri="{BB962C8B-B14F-4D97-AF65-F5344CB8AC3E}">
        <p14:creationId xmlns:p14="http://schemas.microsoft.com/office/powerpoint/2010/main" val="31887515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34373" y="0"/>
            <a:ext cx="10723253" cy="6858000"/>
          </a:xfrm>
          <a:prstGeom prst="rect">
            <a:avLst/>
          </a:prstGeom>
        </p:spPr>
      </p:pic>
    </p:spTree>
    <p:extLst>
      <p:ext uri="{BB962C8B-B14F-4D97-AF65-F5344CB8AC3E}">
        <p14:creationId xmlns:p14="http://schemas.microsoft.com/office/powerpoint/2010/main" val="116904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18466</TotalTime>
  <Words>760</Words>
  <Application>Microsoft Office PowerPoint</Application>
  <PresentationFormat>Grand écran</PresentationFormat>
  <Paragraphs>78</Paragraphs>
  <Slides>58</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58</vt:i4>
      </vt:variant>
    </vt:vector>
  </HeadingPairs>
  <TitlesOfParts>
    <vt:vector size="63"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717</cp:revision>
  <dcterms:created xsi:type="dcterms:W3CDTF">2017-12-14T17:44:20Z</dcterms:created>
  <dcterms:modified xsi:type="dcterms:W3CDTF">2019-10-05T10:02:35Z</dcterms:modified>
</cp:coreProperties>
</file>