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306" r:id="rId3"/>
    <p:sldId id="307" r:id="rId4"/>
    <p:sldId id="30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9" r:id="rId13"/>
    <p:sldId id="302" r:id="rId14"/>
    <p:sldId id="265" r:id="rId15"/>
    <p:sldId id="266" r:id="rId16"/>
    <p:sldId id="267" r:id="rId17"/>
    <p:sldId id="268" r:id="rId18"/>
    <p:sldId id="269" r:id="rId19"/>
    <p:sldId id="270" r:id="rId20"/>
    <p:sldId id="310" r:id="rId21"/>
    <p:sldId id="271" r:id="rId22"/>
    <p:sldId id="272" r:id="rId23"/>
    <p:sldId id="273" r:id="rId24"/>
    <p:sldId id="274" r:id="rId25"/>
    <p:sldId id="275" r:id="rId26"/>
    <p:sldId id="303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04" r:id="rId38"/>
    <p:sldId id="286" r:id="rId39"/>
    <p:sldId id="311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305" r:id="rId49"/>
    <p:sldId id="295" r:id="rId50"/>
    <p:sldId id="296" r:id="rId51"/>
    <p:sldId id="297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C54C-AB14-4D98-A515-4FA52D3C3AB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795C-D53B-4325-B106-56D3ED4CEE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8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549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3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5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1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1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5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31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F7DF-0468-4C3F-B28A-025BCE727086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1242391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Une </a:t>
            </a:r>
            <a:r>
              <a:rPr lang="en-US" altLang="fr-FR" b="1" dirty="0" err="1" smtClean="0">
                <a:latin typeface="+mn-lt"/>
              </a:rPr>
              <a:t>brève</a:t>
            </a:r>
            <a:r>
              <a:rPr lang="en-US" altLang="fr-FR" b="1" dirty="0" smtClean="0">
                <a:latin typeface="+mn-lt"/>
              </a:rPr>
              <a:t> histoire de </a:t>
            </a:r>
            <a:r>
              <a:rPr lang="en-US" altLang="fr-FR" b="1" dirty="0" err="1" smtClean="0">
                <a:latin typeface="+mn-lt"/>
              </a:rPr>
              <a:t>l’égalité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7" y="3511383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err="1" smtClean="0"/>
              <a:t>Septembre</a:t>
            </a:r>
            <a:r>
              <a:rPr lang="en-US" sz="3500" dirty="0" smtClean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6455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1" y="66675"/>
            <a:ext cx="10707028" cy="66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1" y="142292"/>
            <a:ext cx="10707028" cy="67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034"/>
            <a:ext cx="11473132" cy="6461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b="1" dirty="0" smtClean="0"/>
          </a:p>
          <a:p>
            <a:r>
              <a:rPr lang="fr-FR" sz="3000" dirty="0" smtClean="0"/>
              <a:t>Chapitre </a:t>
            </a:r>
            <a:r>
              <a:rPr lang="fr-FR" sz="3000" dirty="0"/>
              <a:t>1. La marche vers l’égalité : premiers </a:t>
            </a:r>
            <a:r>
              <a:rPr lang="fr-FR" sz="3000" dirty="0" smtClean="0"/>
              <a:t>repères</a:t>
            </a:r>
          </a:p>
          <a:p>
            <a:r>
              <a:rPr lang="fr-FR" sz="3000" dirty="0" smtClean="0"/>
              <a:t>Chapitre </a:t>
            </a:r>
            <a:r>
              <a:rPr lang="fr-FR" sz="3000" dirty="0"/>
              <a:t>2. La lente déconcentration du pouvoir et de la </a:t>
            </a:r>
            <a:r>
              <a:rPr lang="fr-FR" sz="3000" dirty="0" smtClean="0"/>
              <a:t>propriété</a:t>
            </a:r>
          </a:p>
          <a:p>
            <a:r>
              <a:rPr lang="fr-FR" sz="3000" b="1" dirty="0" smtClean="0"/>
              <a:t>Chapitre 3. L’héritage esclavagiste et colonial </a:t>
            </a:r>
          </a:p>
          <a:p>
            <a:r>
              <a:rPr lang="fr-FR" sz="3000" b="1" dirty="0" smtClean="0"/>
              <a:t>Chapitre 4. La question des réparations </a:t>
            </a:r>
          </a:p>
          <a:p>
            <a:r>
              <a:rPr lang="fr-FR" sz="3000" dirty="0" smtClean="0"/>
              <a:t>Chapitre 5. Révolutions, statuts et classes </a:t>
            </a:r>
          </a:p>
          <a:p>
            <a:r>
              <a:rPr lang="fr-FR" sz="3000" dirty="0" smtClean="0"/>
              <a:t>Chapitre 6. La Grande redistribution, 1914-1980</a:t>
            </a:r>
          </a:p>
          <a:p>
            <a:r>
              <a:rPr lang="fr-FR" sz="3000" dirty="0" smtClean="0"/>
              <a:t>Chapitre 7. Démocratie, socialisme et impôt progressif </a:t>
            </a:r>
          </a:p>
          <a:p>
            <a:r>
              <a:rPr lang="fr-FR" sz="3000" dirty="0" smtClean="0"/>
              <a:t>Chapitre 8. L’égalité réelle contre les discriminations</a:t>
            </a:r>
          </a:p>
          <a:p>
            <a:r>
              <a:rPr lang="fr-FR" sz="3000" dirty="0" smtClean="0"/>
              <a:t>Chapitre 9. Sortir du néocolonialisme</a:t>
            </a:r>
          </a:p>
          <a:p>
            <a:r>
              <a:rPr lang="fr-FR" sz="3000" dirty="0" smtClean="0"/>
              <a:t>Chapitre 10. Vers un socialisme démocratique, écologique et métissé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10309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2" y="189922"/>
            <a:ext cx="10859441" cy="66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23" y="761769"/>
            <a:ext cx="8687553" cy="53344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7" y="63419"/>
            <a:ext cx="10717697" cy="67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" y="239814"/>
            <a:ext cx="11011854" cy="6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7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3" y="0"/>
            <a:ext cx="10388484" cy="68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7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5" y="184556"/>
            <a:ext cx="10783235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7" y="72153"/>
            <a:ext cx="10897544" cy="65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2" y="228025"/>
            <a:ext cx="10897544" cy="66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60" y="0"/>
            <a:ext cx="1014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034"/>
            <a:ext cx="11473132" cy="6461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b="1" dirty="0" smtClean="0"/>
          </a:p>
          <a:p>
            <a:r>
              <a:rPr lang="fr-FR" sz="3000" dirty="0" smtClean="0"/>
              <a:t>Chapitre </a:t>
            </a:r>
            <a:r>
              <a:rPr lang="fr-FR" sz="3000" dirty="0"/>
              <a:t>1. La marche vers l’égalité : premiers </a:t>
            </a:r>
            <a:r>
              <a:rPr lang="fr-FR" sz="3000" dirty="0" smtClean="0"/>
              <a:t>repères</a:t>
            </a:r>
          </a:p>
          <a:p>
            <a:r>
              <a:rPr lang="fr-FR" sz="3000" dirty="0" smtClean="0"/>
              <a:t>Chapitre </a:t>
            </a:r>
            <a:r>
              <a:rPr lang="fr-FR" sz="3000" dirty="0"/>
              <a:t>2. La lente déconcentration du pouvoir et de la </a:t>
            </a:r>
            <a:r>
              <a:rPr lang="fr-FR" sz="3000" dirty="0" smtClean="0"/>
              <a:t>propriété</a:t>
            </a:r>
          </a:p>
          <a:p>
            <a:r>
              <a:rPr lang="fr-FR" sz="3000" dirty="0" smtClean="0"/>
              <a:t>Chapitre 3. L’héritage esclavagiste et colonial </a:t>
            </a:r>
          </a:p>
          <a:p>
            <a:r>
              <a:rPr lang="fr-FR" sz="3000" dirty="0" smtClean="0"/>
              <a:t>Chapitre 4. La question des réparations </a:t>
            </a:r>
          </a:p>
          <a:p>
            <a:r>
              <a:rPr lang="fr-FR" sz="3000" b="1" dirty="0" smtClean="0"/>
              <a:t>Chapitre 5. Révolutions, statuts et classes </a:t>
            </a:r>
          </a:p>
          <a:p>
            <a:r>
              <a:rPr lang="fr-FR" sz="3000" b="1" dirty="0" smtClean="0"/>
              <a:t>Chapitre 6. La Grande redistribution, 1914-1980</a:t>
            </a:r>
          </a:p>
          <a:p>
            <a:r>
              <a:rPr lang="fr-FR" sz="3000" b="1" dirty="0" smtClean="0"/>
              <a:t>Chapitre 7. Démocratie, socialisme et impôt progressif </a:t>
            </a:r>
          </a:p>
          <a:p>
            <a:r>
              <a:rPr lang="fr-FR" sz="3000" dirty="0" smtClean="0"/>
              <a:t>Chapitre 8. L’égalité réelle contre les discriminations</a:t>
            </a:r>
          </a:p>
          <a:p>
            <a:r>
              <a:rPr lang="fr-FR" sz="3000" dirty="0" smtClean="0"/>
              <a:t>Chapitre 9. Sortir du néocolonialisme</a:t>
            </a:r>
          </a:p>
          <a:p>
            <a:r>
              <a:rPr lang="fr-FR" sz="3000" dirty="0" smtClean="0"/>
              <a:t>Chapitre 10. Vers un socialisme démocratique, écologique et métissé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950998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4" y="106454"/>
            <a:ext cx="10516511" cy="64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4" y="79777"/>
            <a:ext cx="11088061" cy="64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0" y="98824"/>
            <a:ext cx="10783235" cy="6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2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" y="87400"/>
            <a:ext cx="10821338" cy="66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6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" y="2"/>
            <a:ext cx="10498222" cy="69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6" y="731337"/>
            <a:ext cx="11095682" cy="50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" y="89299"/>
            <a:ext cx="10745131" cy="6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3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7" y="123241"/>
            <a:ext cx="10897544" cy="67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24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5" y="129313"/>
            <a:ext cx="10745131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034"/>
            <a:ext cx="11473132" cy="6461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dirty="0" smtClean="0"/>
              <a:t>Plan du livre</a:t>
            </a:r>
          </a:p>
          <a:p>
            <a:pPr marL="0" indent="0">
              <a:buNone/>
            </a:pPr>
            <a:endParaRPr lang="fr-FR" sz="3000" b="1" dirty="0" smtClean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1. La marche vers l’égalité : premiers </a:t>
            </a:r>
            <a:r>
              <a:rPr lang="fr-FR" sz="3000" b="1" dirty="0" smtClean="0"/>
              <a:t>repères</a:t>
            </a:r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2. La lente déconcentration du pouvoir et de la </a:t>
            </a:r>
            <a:r>
              <a:rPr lang="fr-FR" sz="3000" b="1" dirty="0" smtClean="0"/>
              <a:t>propriété</a:t>
            </a:r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3. L’héritage esclavagiste et colonial </a:t>
            </a:r>
            <a:endParaRPr lang="fr-FR" sz="3000" b="1" dirty="0" smtClean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4. La question des réparations</a:t>
            </a:r>
            <a:r>
              <a:rPr lang="fr-FR" sz="3000" dirty="0"/>
              <a:t> </a:t>
            </a:r>
            <a:endParaRPr lang="fr-FR" sz="3000" dirty="0" smtClean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5. Révolutions, statuts et classes </a:t>
            </a:r>
            <a:endParaRPr lang="fr-FR" sz="3000" b="1" dirty="0" smtClean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6. La Grande redistribution, </a:t>
            </a:r>
            <a:r>
              <a:rPr lang="fr-FR" sz="3000" b="1" dirty="0" smtClean="0"/>
              <a:t>1914-1980</a:t>
            </a:r>
            <a:endParaRPr lang="fr-FR" sz="3000" dirty="0"/>
          </a:p>
          <a:p>
            <a:r>
              <a:rPr lang="fr-FR" sz="3000" b="1" dirty="0"/>
              <a:t>Chapitre 7. Démocratie, socialisme et impôt progressif</a:t>
            </a:r>
            <a:r>
              <a:rPr lang="fr-FR" sz="3000" dirty="0"/>
              <a:t> </a:t>
            </a:r>
            <a:endParaRPr lang="fr-FR" sz="3000" dirty="0" smtClean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8. L’égalité réelle contre les </a:t>
            </a:r>
            <a:r>
              <a:rPr lang="fr-FR" sz="3000" b="1" dirty="0" smtClean="0"/>
              <a:t>discriminations</a:t>
            </a:r>
            <a:endParaRPr lang="fr-FR" sz="3000" dirty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9. Sortir du </a:t>
            </a:r>
            <a:r>
              <a:rPr lang="fr-FR" sz="3000" b="1" dirty="0" smtClean="0"/>
              <a:t>néocolonialisme</a:t>
            </a:r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10. Vers un socialisme démocratique, écologique et </a:t>
            </a:r>
            <a:r>
              <a:rPr lang="fr-FR" sz="3000" b="1" dirty="0" smtClean="0"/>
              <a:t>métissé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1911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2" y="165511"/>
            <a:ext cx="10859441" cy="63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39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2" y="74061"/>
            <a:ext cx="10859441" cy="66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9" y="0"/>
            <a:ext cx="10630821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4" y="74061"/>
            <a:ext cx="10630821" cy="66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41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" y="104543"/>
            <a:ext cx="10745131" cy="6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7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6" y="98824"/>
            <a:ext cx="10707028" cy="6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3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" y="83581"/>
            <a:ext cx="10745131" cy="66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06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4" y="394142"/>
            <a:ext cx="11285588" cy="55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5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6" y="133121"/>
            <a:ext cx="10935648" cy="6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0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034"/>
            <a:ext cx="11473132" cy="6461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b="1" dirty="0" smtClean="0"/>
          </a:p>
          <a:p>
            <a:r>
              <a:rPr lang="fr-FR" sz="3000" dirty="0" smtClean="0"/>
              <a:t>Chapitre </a:t>
            </a:r>
            <a:r>
              <a:rPr lang="fr-FR" sz="3000" dirty="0"/>
              <a:t>1. La marche vers l’égalité : premiers </a:t>
            </a:r>
            <a:r>
              <a:rPr lang="fr-FR" sz="3000" dirty="0" smtClean="0"/>
              <a:t>repères</a:t>
            </a:r>
          </a:p>
          <a:p>
            <a:r>
              <a:rPr lang="fr-FR" sz="3000" dirty="0" smtClean="0"/>
              <a:t>Chapitre </a:t>
            </a:r>
            <a:r>
              <a:rPr lang="fr-FR" sz="3000" dirty="0"/>
              <a:t>2. La lente déconcentration du pouvoir et de la </a:t>
            </a:r>
            <a:r>
              <a:rPr lang="fr-FR" sz="3000" dirty="0" smtClean="0"/>
              <a:t>propriété</a:t>
            </a:r>
          </a:p>
          <a:p>
            <a:r>
              <a:rPr lang="fr-FR" sz="3000" dirty="0" smtClean="0"/>
              <a:t>Chapitre 3. L’héritage esclavagiste et colonial </a:t>
            </a:r>
          </a:p>
          <a:p>
            <a:r>
              <a:rPr lang="fr-FR" sz="3000" dirty="0" smtClean="0"/>
              <a:t>Chapitre 4. La question des réparations </a:t>
            </a:r>
          </a:p>
          <a:p>
            <a:r>
              <a:rPr lang="fr-FR" sz="3000" dirty="0" smtClean="0"/>
              <a:t>Chapitre 5. Révolutions, statuts et classes </a:t>
            </a:r>
          </a:p>
          <a:p>
            <a:r>
              <a:rPr lang="fr-FR" sz="3000" dirty="0" smtClean="0"/>
              <a:t>Chapitre 6. La Grande redistribution, 1914-1980</a:t>
            </a:r>
          </a:p>
          <a:p>
            <a:r>
              <a:rPr lang="fr-FR" sz="3000" dirty="0" smtClean="0"/>
              <a:t>Chapitre 7. Démocratie, socialisme et impôt progressif</a:t>
            </a:r>
            <a:r>
              <a:rPr lang="fr-FR" sz="3000" b="1" dirty="0" smtClean="0"/>
              <a:t> </a:t>
            </a:r>
          </a:p>
          <a:p>
            <a:r>
              <a:rPr lang="fr-FR" sz="3000" b="1" dirty="0" smtClean="0"/>
              <a:t>Chapitre 8. L’égalité réelle contre les discriminations</a:t>
            </a:r>
          </a:p>
          <a:p>
            <a:r>
              <a:rPr lang="fr-FR" sz="3000" b="1" dirty="0" smtClean="0"/>
              <a:t>Chapitre 9. Sortir du néocolonialisme</a:t>
            </a:r>
          </a:p>
          <a:p>
            <a:r>
              <a:rPr lang="fr-FR" sz="3000" b="1" dirty="0" smtClean="0"/>
              <a:t>Chapitre 10. Vers un socialisme démocratique, écologique et métissé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393467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034"/>
            <a:ext cx="11473132" cy="6461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b="1" dirty="0" smtClean="0"/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1. La marche vers l’égalité : premiers </a:t>
            </a:r>
            <a:r>
              <a:rPr lang="fr-FR" sz="3000" b="1" dirty="0" smtClean="0"/>
              <a:t>repères</a:t>
            </a:r>
          </a:p>
          <a:p>
            <a:r>
              <a:rPr lang="fr-FR" sz="3000" b="1" dirty="0" smtClean="0"/>
              <a:t>Chapitre </a:t>
            </a:r>
            <a:r>
              <a:rPr lang="fr-FR" sz="3000" b="1" dirty="0"/>
              <a:t>2. La lente déconcentration du pouvoir et de la </a:t>
            </a:r>
            <a:r>
              <a:rPr lang="fr-FR" sz="3000" b="1" dirty="0" smtClean="0"/>
              <a:t>propriété</a:t>
            </a:r>
          </a:p>
          <a:p>
            <a:r>
              <a:rPr lang="fr-FR" sz="3000" dirty="0" smtClean="0"/>
              <a:t>Chapitre 3. L’héritage esclavagiste et colonial </a:t>
            </a:r>
          </a:p>
          <a:p>
            <a:r>
              <a:rPr lang="fr-FR" sz="3000" dirty="0" smtClean="0"/>
              <a:t>Chapitre 4. La question des réparations </a:t>
            </a:r>
          </a:p>
          <a:p>
            <a:r>
              <a:rPr lang="fr-FR" sz="3000" dirty="0" smtClean="0"/>
              <a:t>Chapitre 5. Révolutions, statuts et classes </a:t>
            </a:r>
          </a:p>
          <a:p>
            <a:r>
              <a:rPr lang="fr-FR" sz="3000" dirty="0" smtClean="0"/>
              <a:t>Chapitre 6. La Grande redistribution, 1914-1980</a:t>
            </a:r>
          </a:p>
          <a:p>
            <a:r>
              <a:rPr lang="fr-FR" sz="3000" dirty="0" smtClean="0"/>
              <a:t>Chapitre 7. Démocratie, socialisme et impôt progressif </a:t>
            </a:r>
          </a:p>
          <a:p>
            <a:r>
              <a:rPr lang="fr-FR" sz="3000" dirty="0" smtClean="0"/>
              <a:t>Chapitre 8. L’égalité réelle contre les discriminations</a:t>
            </a:r>
          </a:p>
          <a:p>
            <a:r>
              <a:rPr lang="fr-FR" sz="3000" dirty="0" smtClean="0"/>
              <a:t>Chapitre 9. Sortir du néocolonialisme</a:t>
            </a:r>
          </a:p>
          <a:p>
            <a:r>
              <a:rPr lang="fr-FR" sz="3000" dirty="0" smtClean="0"/>
              <a:t>Chapitre 10. Vers un socialisme démocratique, écologique et métissé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783047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8" y="150261"/>
            <a:ext cx="10668925" cy="64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3" y="0"/>
            <a:ext cx="10668925" cy="67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7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2" y="127433"/>
            <a:ext cx="10717697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9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2" y="150266"/>
            <a:ext cx="11011854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9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0" y="79777"/>
            <a:ext cx="10592718" cy="65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4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0" y="102631"/>
            <a:ext cx="10745131" cy="66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0" y="121691"/>
            <a:ext cx="10783235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5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" y="99008"/>
            <a:ext cx="10843895" cy="67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4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6" y="466534"/>
            <a:ext cx="11610838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35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2" y="129310"/>
            <a:ext cx="10859441" cy="63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4" y="194190"/>
            <a:ext cx="10831092" cy="66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90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3" y="180743"/>
            <a:ext cx="10668925" cy="6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5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7" y="161693"/>
            <a:ext cx="11011854" cy="6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0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74932"/>
            <a:ext cx="10630821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2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1" y="85493"/>
            <a:ext cx="10821338" cy="6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" y="182654"/>
            <a:ext cx="10745131" cy="64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9" y="2"/>
            <a:ext cx="10696359" cy="68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46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</Words>
  <Application>Microsoft Office PowerPoint</Application>
  <PresentationFormat>Grand écran</PresentationFormat>
  <Paragraphs>60</Paragraphs>
  <Slides>51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6" baseType="lpstr">
      <vt:lpstr>MS PGothic</vt:lpstr>
      <vt:lpstr>Arial</vt:lpstr>
      <vt:lpstr>Calibri</vt:lpstr>
      <vt:lpstr>Calibri Light</vt:lpstr>
      <vt:lpstr>Thème Office</vt:lpstr>
      <vt:lpstr>Une brève histoire de l’égalité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brève histoire de l’égalité</dc:title>
  <dc:creator>Thomas Piketty</dc:creator>
  <cp:lastModifiedBy>Thomas Piketty</cp:lastModifiedBy>
  <cp:revision>16</cp:revision>
  <dcterms:created xsi:type="dcterms:W3CDTF">2021-06-30T07:54:02Z</dcterms:created>
  <dcterms:modified xsi:type="dcterms:W3CDTF">2021-08-30T09:16:17Z</dcterms:modified>
</cp:coreProperties>
</file>