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6" r:id="rId11"/>
    <p:sldId id="346" r:id="rId12"/>
    <p:sldId id="316" r:id="rId13"/>
    <p:sldId id="334" r:id="rId14"/>
    <p:sldId id="317" r:id="rId15"/>
    <p:sldId id="318" r:id="rId16"/>
    <p:sldId id="319" r:id="rId17"/>
    <p:sldId id="321" r:id="rId18"/>
    <p:sldId id="322" r:id="rId19"/>
    <p:sldId id="324" r:id="rId20"/>
    <p:sldId id="331" r:id="rId21"/>
    <p:sldId id="282" r:id="rId22"/>
    <p:sldId id="304" r:id="rId23"/>
    <p:sldId id="302" r:id="rId24"/>
    <p:sldId id="303" r:id="rId25"/>
    <p:sldId id="280" r:id="rId26"/>
    <p:sldId id="260" r:id="rId27"/>
    <p:sldId id="287" r:id="rId28"/>
    <p:sldId id="307" r:id="rId29"/>
    <p:sldId id="305" r:id="rId30"/>
    <p:sldId id="296" r:id="rId31"/>
    <p:sldId id="308" r:id="rId32"/>
    <p:sldId id="283" r:id="rId33"/>
    <p:sldId id="265" r:id="rId34"/>
    <p:sldId id="267" r:id="rId35"/>
    <p:sldId id="266" r:id="rId36"/>
    <p:sldId id="268" r:id="rId37"/>
    <p:sldId id="293" r:id="rId38"/>
    <p:sldId id="269" r:id="rId39"/>
    <p:sldId id="270" r:id="rId40"/>
    <p:sldId id="271" r:id="rId41"/>
    <p:sldId id="272" r:id="rId42"/>
    <p:sldId id="309" r:id="rId43"/>
    <p:sldId id="310" r:id="rId44"/>
    <p:sldId id="311" r:id="rId45"/>
    <p:sldId id="273" r:id="rId46"/>
    <p:sldId id="312" r:id="rId47"/>
    <p:sldId id="284" r:id="rId48"/>
    <p:sldId id="297" r:id="rId49"/>
    <p:sldId id="261" r:id="rId50"/>
    <p:sldId id="313" r:id="rId51"/>
    <p:sldId id="274" r:id="rId52"/>
    <p:sldId id="275" r:id="rId53"/>
    <p:sldId id="294" r:id="rId54"/>
    <p:sldId id="276" r:id="rId55"/>
    <p:sldId id="315" r:id="rId56"/>
    <p:sldId id="277" r:id="rId57"/>
    <p:sldId id="314" r:id="rId58"/>
    <p:sldId id="278" r:id="rId59"/>
    <p:sldId id="279" r:id="rId60"/>
    <p:sldId id="286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8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64E-2"/>
          <c:y val="0.10644339221110916"/>
          <c:w val="0.88073394495412749"/>
          <c:h val="0.75543478260869734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3.4088377503539418</c:v>
                </c:pt>
                <c:pt idx="2">
                  <c:v>3.4871415454462413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3.6350989216437735</c:v>
                </c:pt>
                <c:pt idx="17">
                  <c:v>3.6619046165247711</c:v>
                </c:pt>
                <c:pt idx="18">
                  <c:v>3.6226930462800153</c:v>
                </c:pt>
                <c:pt idx="19">
                  <c:v>3.7293765270503441</c:v>
                </c:pt>
                <c:pt idx="20">
                  <c:v>3.721940025269058</c:v>
                </c:pt>
                <c:pt idx="21">
                  <c:v>3.774184889306532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3.7760689748010003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4.5210899378063854</c:v>
                </c:pt>
                <c:pt idx="30">
                  <c:v>4.5034758561164834</c:v>
                </c:pt>
                <c:pt idx="31">
                  <c:v>4.3644973440998953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4.4712052535142446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4.3601604779179857</c:v>
                </c:pt>
                <c:pt idx="39">
                  <c:v>4.0607640596731978</c:v>
                </c:pt>
                <c:pt idx="40">
                  <c:v>4.0992189539340336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4.8822594234633518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5.2978305618223853</c:v>
                </c:pt>
                <c:pt idx="17">
                  <c:v>6.1063262666239835</c:v>
                </c:pt>
                <c:pt idx="18">
                  <c:v>6.5578018170312866</c:v>
                </c:pt>
                <c:pt idx="19">
                  <c:v>6.9228301425026499</c:v>
                </c:pt>
                <c:pt idx="20">
                  <c:v>6.9852527005602694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5.9201108144394334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5.8363651153404437</c:v>
                </c:pt>
                <c:pt idx="33">
                  <c:v>5.8054739165566698</c:v>
                </c:pt>
                <c:pt idx="34">
                  <c:v>5.7075874671510753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2.1847991216575511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2.4860350732181531</c:v>
                </c:pt>
                <c:pt idx="10">
                  <c:v>2.5296440222245997</c:v>
                </c:pt>
                <c:pt idx="11">
                  <c:v>2.6201322868662711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3.0424496533809391</c:v>
                </c:pt>
                <c:pt idx="18">
                  <c:v>3.0329746019884198</c:v>
                </c:pt>
                <c:pt idx="19">
                  <c:v>3.0119389996468531</c:v>
                </c:pt>
                <c:pt idx="20">
                  <c:v>2.9333746563257157</c:v>
                </c:pt>
                <c:pt idx="21">
                  <c:v>2.8688145573027222</c:v>
                </c:pt>
                <c:pt idx="22">
                  <c:v>2.8975181887131627</c:v>
                </c:pt>
                <c:pt idx="23">
                  <c:v>3.0368559996699891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3.2075004078354654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3.5647393782653909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3.8369509218735991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3.1466978262364154</c:v>
                </c:pt>
                <c:pt idx="7">
                  <c:v>3.1666940300571582</c:v>
                </c:pt>
                <c:pt idx="8">
                  <c:v>3.188638718429547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3.2074398077050499</c:v>
                </c:pt>
                <c:pt idx="12">
                  <c:v>3.1283475539150993</c:v>
                </c:pt>
                <c:pt idx="13">
                  <c:v>3.1471068276818892</c:v>
                </c:pt>
                <c:pt idx="14">
                  <c:v>3.1560138321158462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3.4302072819613194</c:v>
                </c:pt>
                <c:pt idx="21">
                  <c:v>3.4168603017587293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3.3918291219630503</c:v>
                </c:pt>
                <c:pt idx="25">
                  <c:v>3.3335177678547412</c:v>
                </c:pt>
                <c:pt idx="26">
                  <c:v>3.363399597671044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3.8453884378284982</c:v>
                </c:pt>
                <c:pt idx="32">
                  <c:v>3.9938959299801264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5.534598816828538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3.3735529856295403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2.8426428530535972</c:v>
                </c:pt>
                <c:pt idx="8">
                  <c:v>2.9820666097118433</c:v>
                </c:pt>
                <c:pt idx="9">
                  <c:v>3.1287144009124206</c:v>
                </c:pt>
                <c:pt idx="10">
                  <c:v>3.0913867276346281</c:v>
                </c:pt>
                <c:pt idx="11">
                  <c:v>3.0984842454713264</c:v>
                </c:pt>
                <c:pt idx="12">
                  <c:v>3.1436939188295252</c:v>
                </c:pt>
                <c:pt idx="13">
                  <c:v>3.2209356606021631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3.6097570683270552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4.1150815702774164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4.6480218685169232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5.218760192029273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2.3921563764711782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2.5316735314332917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2.9844824821481581</c:v>
                </c:pt>
                <c:pt idx="10">
                  <c:v>3.2191418964414162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3.783934740845416</c:v>
                </c:pt>
                <c:pt idx="14">
                  <c:v>3.68725754425826</c:v>
                </c:pt>
                <c:pt idx="15">
                  <c:v>3.6301378278245369</c:v>
                </c:pt>
                <c:pt idx="16">
                  <c:v>3.7118860434788803</c:v>
                </c:pt>
                <c:pt idx="17">
                  <c:v>3.7256482545531227</c:v>
                </c:pt>
                <c:pt idx="18">
                  <c:v>3.6910340879659387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5.1355548143458876</c:v>
                </c:pt>
                <c:pt idx="27">
                  <c:v>5.294819936468679</c:v>
                </c:pt>
                <c:pt idx="28">
                  <c:v>5.5084888638697498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5.6955751573419269</c:v>
                </c:pt>
                <c:pt idx="33">
                  <c:v>5.8837604481548498</c:v>
                </c:pt>
                <c:pt idx="34">
                  <c:v>5.9956417726836877</c:v>
                </c:pt>
                <c:pt idx="35">
                  <c:v>6.2362241942999148</c:v>
                </c:pt>
                <c:pt idx="36">
                  <c:v>6.372084515897928</c:v>
                </c:pt>
                <c:pt idx="37">
                  <c:v>6.4248318162521008</c:v>
                </c:pt>
                <c:pt idx="38">
                  <c:v>6.6071118669644644</c:v>
                </c:pt>
                <c:pt idx="39">
                  <c:v>6.9084990871159802</c:v>
                </c:pt>
                <c:pt idx="40">
                  <c:v>6.7647115720394337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2.4161385011287222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2.6440159184476588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2.7683675049909429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2.8394290166198717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3.462934857535072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3.804161753157564</c:v>
                </c:pt>
                <c:pt idx="29">
                  <c:v>3.7748101001949279</c:v>
                </c:pt>
                <c:pt idx="30">
                  <c:v>3.6548429653820822</c:v>
                </c:pt>
                <c:pt idx="31">
                  <c:v>3.6803367211466207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3.8275212688438693</c:v>
                </c:pt>
                <c:pt idx="39">
                  <c:v>4.1259128728981826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3.3849122554023419</c:v>
                </c:pt>
                <c:pt idx="2">
                  <c:v>3.440290472127149</c:v>
                </c:pt>
                <c:pt idx="3">
                  <c:v>3.4712556642592611</c:v>
                </c:pt>
                <c:pt idx="4">
                  <c:v>3.481021892108298</c:v>
                </c:pt>
                <c:pt idx="5">
                  <c:v>3.4884467788623423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3.453506241760258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4.0786015030136094</c:v>
                </c:pt>
                <c:pt idx="25">
                  <c:v>4.1171195564420602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4.288554053895095</c:v>
                </c:pt>
                <c:pt idx="30">
                  <c:v>4.4237648571569643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5.552036399426469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5.1791184923126661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3.8533584195096022</c:v>
                </c:pt>
                <c:pt idx="19" formatCode="0%">
                  <c:v>4.15596177940657</c:v>
                </c:pt>
                <c:pt idx="20" formatCode="0%">
                  <c:v>4.3486414248549048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6.6559644735479147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85239296"/>
        <c:axId val="85247488"/>
      </c:scatterChart>
      <c:valAx>
        <c:axId val="85239296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3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247488"/>
        <c:crosses val="autoZero"/>
        <c:crossBetween val="midCat"/>
      </c:valAx>
      <c:valAx>
        <c:axId val="85247488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33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8523929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EUI, Florence</a:t>
            </a:r>
            <a:r>
              <a:rPr lang="en-US" dirty="0" smtClean="0"/>
              <a:t>, </a:t>
            </a:r>
            <a:r>
              <a:rPr lang="en-US" dirty="0" smtClean="0"/>
              <a:t>January </a:t>
            </a:r>
            <a:r>
              <a:rPr lang="en-US" dirty="0" smtClean="0"/>
              <a:t>21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1882</Words>
  <Application>Microsoft Office PowerPoint</Application>
  <PresentationFormat>Affichage à l'écran (4:3)</PresentationFormat>
  <Paragraphs>117</Paragraphs>
  <Slides>60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3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This presentation: three points</vt:lpstr>
      <vt:lpstr>1. The return of a wealth-based society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2. The future of wealth concentration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3. Inequality in America (« meritocratic extremism »)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285</cp:revision>
  <dcterms:created xsi:type="dcterms:W3CDTF">2013-09-25T21:11:06Z</dcterms:created>
  <dcterms:modified xsi:type="dcterms:W3CDTF">2015-01-20T14:55:27Z</dcterms:modified>
</cp:coreProperties>
</file>