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10" r:id="rId4"/>
    <p:sldId id="311" r:id="rId5"/>
    <p:sldId id="312" r:id="rId6"/>
    <p:sldId id="281" r:id="rId7"/>
    <p:sldId id="282" r:id="rId8"/>
    <p:sldId id="295" r:id="rId9"/>
    <p:sldId id="309" r:id="rId10"/>
    <p:sldId id="314" r:id="rId11"/>
    <p:sldId id="280" r:id="rId12"/>
    <p:sldId id="260" r:id="rId13"/>
    <p:sldId id="287" r:id="rId14"/>
    <p:sldId id="305" r:id="rId15"/>
    <p:sldId id="300" r:id="rId16"/>
    <p:sldId id="296" r:id="rId17"/>
    <p:sldId id="304" r:id="rId18"/>
    <p:sldId id="283" r:id="rId19"/>
    <p:sldId id="265" r:id="rId20"/>
    <p:sldId id="267" r:id="rId21"/>
    <p:sldId id="266" r:id="rId22"/>
    <p:sldId id="268" r:id="rId23"/>
    <p:sldId id="301" r:id="rId24"/>
    <p:sldId id="269" r:id="rId25"/>
    <p:sldId id="270" r:id="rId26"/>
    <p:sldId id="271" r:id="rId27"/>
    <p:sldId id="272" r:id="rId28"/>
    <p:sldId id="306" r:id="rId29"/>
    <p:sldId id="307" r:id="rId30"/>
    <p:sldId id="316" r:id="rId31"/>
    <p:sldId id="273" r:id="rId32"/>
    <p:sldId id="308" r:id="rId33"/>
    <p:sldId id="284" r:id="rId34"/>
    <p:sldId id="264" r:id="rId35"/>
    <p:sldId id="261" r:id="rId36"/>
    <p:sldId id="313" r:id="rId37"/>
    <p:sldId id="274" r:id="rId38"/>
    <p:sldId id="275" r:id="rId39"/>
    <p:sldId id="294" r:id="rId40"/>
    <p:sldId id="276" r:id="rId41"/>
    <p:sldId id="315" r:id="rId42"/>
    <p:sldId id="277" r:id="rId43"/>
    <p:sldId id="303" r:id="rId44"/>
    <p:sldId id="278" r:id="rId45"/>
    <p:sldId id="279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9442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i="1" dirty="0" err="1" smtClean="0"/>
              <a:t>Université</a:t>
            </a:r>
            <a:r>
              <a:rPr lang="en-US" i="1" dirty="0" smtClean="0"/>
              <a:t> Paris 1, 3 mars</a:t>
            </a:r>
            <a:r>
              <a:rPr lang="en-US" i="1" dirty="0" smtClean="0"/>
              <a:t>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latin typeface="Calibri"/>
                <a:cs typeface="Arial"/>
              </a:rPr>
              <a:t> → à terme, cela peut concerner l’ensemble de la planète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952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présentation s’appuie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</a:t>
            </a:r>
            <a:r>
              <a:rPr lang="fr-FR" sz="3700" dirty="0" smtClean="0"/>
              <a:t>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présentation, je présente quelques uns des principaux résultats issus des parties 2 et 3, en me focalisant sur la question des métamorphoses du capital et de la dynamique de la répartition mondiale des patrimoines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388" y="188640"/>
          <a:ext cx="8856662" cy="6552728"/>
        </p:xfrm>
        <a:graphic>
          <a:graphicData uri="http://schemas.openxmlformats.org/presentationml/2006/ole">
            <p:oleObj spid="_x0000_s962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0"/>
          <a:ext cx="9144000" cy="6857999"/>
        </p:xfrm>
        <a:graphic>
          <a:graphicData uri="http://schemas.openxmlformats.org/presentationml/2006/ole">
            <p:oleObj spid="_x0000_s972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111618" name="Acrobat Document" r:id="rId3" imgW="4663844" imgH="603556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624736"/>
        </p:xfrm>
        <a:graphic>
          <a:graphicData uri="http://schemas.openxmlformats.org/presentationml/2006/ole">
            <p:oleObj spid="_x0000_s1536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143999" cy="6741367"/>
        </p:xfrm>
        <a:graphic>
          <a:graphicData uri="http://schemas.openxmlformats.org/presentationml/2006/ole">
            <p:oleObj spid="_x0000_s11469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2013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p:oleObj spid="_x0000_s1126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l’avenir; les équilibres oligarchiques sont instables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l’inflation, et de multiples autre combinaisons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7"/>
        </p:xfrm>
        <a:graphic>
          <a:graphicData uri="http://schemas.openxmlformats.org/presentationml/2006/ole">
            <p:oleObj spid="_x0000_s1136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 Cela peut concerner à terme l’ensemble de la planète.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1697</Words>
  <Application>Microsoft Office PowerPoint</Application>
  <PresentationFormat>Affichage à l'écran (4:3)</PresentationFormat>
  <Paragraphs>99</Paragraphs>
  <Slides>46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Thème Office</vt:lpstr>
      <vt:lpstr>Acrobat Document</vt:lpstr>
      <vt:lpstr>   Le capital au 21e siècle </vt:lpstr>
      <vt:lpstr>Diapositive 2</vt:lpstr>
      <vt:lpstr>Diapositive 3</vt:lpstr>
      <vt:lpstr>Diapositive 4</vt:lpstr>
      <vt:lpstr>Diapositive 5</vt:lpstr>
      <vt:lpstr>Plan de la présentation</vt:lpstr>
      <vt:lpstr>1. Le retour d’une société patrimoniale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La concentration du patrimoine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3. L’inégalité en Amérique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221</cp:revision>
  <dcterms:created xsi:type="dcterms:W3CDTF">2013-09-25T21:11:06Z</dcterms:created>
  <dcterms:modified xsi:type="dcterms:W3CDTF">2014-03-03T09:43:59Z</dcterms:modified>
</cp:coreProperties>
</file>