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62" r:id="rId3"/>
    <p:sldId id="299" r:id="rId4"/>
    <p:sldId id="326" r:id="rId5"/>
    <p:sldId id="301" r:id="rId6"/>
    <p:sldId id="316" r:id="rId7"/>
    <p:sldId id="317" r:id="rId8"/>
    <p:sldId id="318" r:id="rId9"/>
    <p:sldId id="319" r:id="rId10"/>
    <p:sldId id="321" r:id="rId11"/>
    <p:sldId id="322" r:id="rId12"/>
    <p:sldId id="324" r:id="rId13"/>
    <p:sldId id="331" r:id="rId14"/>
    <p:sldId id="282" r:id="rId15"/>
    <p:sldId id="304" r:id="rId16"/>
    <p:sldId id="302" r:id="rId17"/>
    <p:sldId id="303" r:id="rId18"/>
    <p:sldId id="280" r:id="rId19"/>
    <p:sldId id="260" r:id="rId20"/>
    <p:sldId id="287" r:id="rId21"/>
    <p:sldId id="307" r:id="rId22"/>
    <p:sldId id="305" r:id="rId23"/>
    <p:sldId id="296" r:id="rId24"/>
    <p:sldId id="308" r:id="rId25"/>
    <p:sldId id="283" r:id="rId26"/>
    <p:sldId id="265" r:id="rId27"/>
    <p:sldId id="267" r:id="rId28"/>
    <p:sldId id="266" r:id="rId29"/>
    <p:sldId id="268" r:id="rId30"/>
    <p:sldId id="293" r:id="rId31"/>
    <p:sldId id="269" r:id="rId32"/>
    <p:sldId id="270" r:id="rId33"/>
    <p:sldId id="271" r:id="rId34"/>
    <p:sldId id="272" r:id="rId35"/>
    <p:sldId id="309" r:id="rId36"/>
    <p:sldId id="310" r:id="rId37"/>
    <p:sldId id="311" r:id="rId38"/>
    <p:sldId id="273" r:id="rId39"/>
    <p:sldId id="312" r:id="rId40"/>
    <p:sldId id="284" r:id="rId41"/>
    <p:sldId id="297" r:id="rId42"/>
    <p:sldId id="261" r:id="rId43"/>
    <p:sldId id="313" r:id="rId44"/>
    <p:sldId id="274" r:id="rId45"/>
    <p:sldId id="275" r:id="rId46"/>
    <p:sldId id="294" r:id="rId47"/>
    <p:sldId id="276" r:id="rId48"/>
    <p:sldId id="315" r:id="rId49"/>
    <p:sldId id="277" r:id="rId50"/>
    <p:sldId id="314" r:id="rId51"/>
    <p:sldId id="278" r:id="rId52"/>
    <p:sldId id="279" r:id="rId53"/>
    <p:sldId id="286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11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London, December 19 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23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</TotalTime>
  <Words>1698</Words>
  <Application>Microsoft Office PowerPoint</Application>
  <PresentationFormat>Affichage à l'écran (4:3)</PresentationFormat>
  <Paragraphs>108</Paragraphs>
  <Slides>53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53</vt:i4>
      </vt:variant>
    </vt:vector>
  </HeadingPairs>
  <TitlesOfParts>
    <vt:vector size="56" baseType="lpstr">
      <vt:lpstr>Thème Office</vt:lpstr>
      <vt:lpstr>Acrobat Document</vt:lpstr>
      <vt:lpstr>Worksheet</vt:lpstr>
      <vt:lpstr>   Capital in the 21st century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This presentation: three points</vt:lpstr>
      <vt:lpstr>1. The return of a wealth-based society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2. The future of wealth concentration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3. Inequality in America (« meritocratic extremism »)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263</cp:revision>
  <dcterms:created xsi:type="dcterms:W3CDTF">2013-09-25T21:11:06Z</dcterms:created>
  <dcterms:modified xsi:type="dcterms:W3CDTF">2014-12-16T10:03:10Z</dcterms:modified>
</cp:coreProperties>
</file>